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5199C-7388-4F1C-BEF7-4C4EDC982FB3}" v="1359" dt="2021-11-06T08:45:57.541"/>
    <p1510:client id="{6DE604BE-EDF1-21B6-8B15-3BD127C61351}" v="2051" dt="2021-11-07T09:44:17.369"/>
    <p1510:client id="{B5C42BFB-CD42-D30C-1FF6-B7F9C5D75243}" v="395" dt="2021-11-07T09:52:22.629"/>
    <p1510:client id="{C39D33C9-714C-B961-55CC-12F757CB5802}" v="997" dt="2021-11-06T10:39:00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29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1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16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3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1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8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02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1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9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38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tariage.com/magazines/activisions.php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mesdonequick.com/tracker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news/early-lead/wp/2018/01/29/a-man-accused-of-cheating-at-video-games-may-lose-his-decades-old-guinness-world-record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Audio waveform abstract on neon colors">
            <a:extLst>
              <a:ext uri="{FF2B5EF4-FFF2-40B4-BE49-F238E27FC236}">
                <a16:creationId xmlns:a16="http://schemas.microsoft.com/office/drawing/2014/main" id="{02DDAD40-6E6F-4D20-BD59-5624FE59D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41" r="6" b="814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History of </a:t>
            </a:r>
            <a:r>
              <a:rPr lang="en-US" sz="8000" dirty="0" err="1">
                <a:solidFill>
                  <a:srgbClr val="FFFFFF"/>
                </a:solidFill>
              </a:rPr>
              <a:t>Speedrunning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Brennen Boldt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Abstract Futuristic · Free image on Pixabay">
            <a:extLst>
              <a:ext uri="{FF2B5EF4-FFF2-40B4-BE49-F238E27FC236}">
                <a16:creationId xmlns:a16="http://schemas.microsoft.com/office/drawing/2014/main" id="{8E9D91D9-8499-4DE7-B032-86341E432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22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117D6-D38E-4410-9BAB-C0BEB881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10722286" cy="2714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What is </a:t>
            </a:r>
            <a:r>
              <a:rPr lang="en-US" sz="8000" dirty="0" err="1">
                <a:solidFill>
                  <a:srgbClr val="FFFFFF"/>
                </a:solidFill>
              </a:rPr>
              <a:t>Speedrunning</a:t>
            </a:r>
            <a:r>
              <a:rPr lang="en-US" sz="8000" dirty="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DDAB71-EEC1-4C4B-9B95-2EFC6D1FD875}"/>
              </a:ext>
            </a:extLst>
          </p:cNvPr>
          <p:cNvSpPr txBox="1"/>
          <p:nvPr/>
        </p:nvSpPr>
        <p:spPr>
          <a:xfrm>
            <a:off x="453259" y="3693217"/>
            <a:ext cx="638633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•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Speedrunning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is the art of playing a game under specific conditions as fast as possible.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5606C7-B8B8-44A5-BBAD-3E9363ECBD9B}"/>
              </a:ext>
            </a:extLst>
          </p:cNvPr>
          <p:cNvSpPr txBox="1"/>
          <p:nvPr/>
        </p:nvSpPr>
        <p:spPr>
          <a:xfrm>
            <a:off x="483232" y="4744055"/>
            <a:ext cx="584981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Because the goal is to go as fast as possible use of glitches, exploits, and sequence breaking is commonplace. 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Picture 28" descr="Chart&#10;&#10;Description automatically generated">
            <a:extLst>
              <a:ext uri="{FF2B5EF4-FFF2-40B4-BE49-F238E27FC236}">
                <a16:creationId xmlns:a16="http://schemas.microsoft.com/office/drawing/2014/main" id="{D0FC9CE0-1AEF-48C1-B4D5-B739B9D80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767719"/>
            <a:ext cx="7665961" cy="46590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F17089-635B-463B-B41E-D69E6A8191F3}"/>
              </a:ext>
            </a:extLst>
          </p:cNvPr>
          <p:cNvSpPr txBox="1"/>
          <p:nvPr/>
        </p:nvSpPr>
        <p:spPr>
          <a:xfrm>
            <a:off x="454781" y="2662162"/>
            <a:ext cx="58214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There are many ways to play video games, but one of the most interesting ones is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. 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33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Abstract Futuristic · Free image on Pixabay">
            <a:extLst>
              <a:ext uri="{FF2B5EF4-FFF2-40B4-BE49-F238E27FC236}">
                <a16:creationId xmlns:a16="http://schemas.microsoft.com/office/drawing/2014/main" id="{BC205131-7944-4AAF-B336-338DDBEA1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25"/>
          <a:stretch/>
        </p:blipFill>
        <p:spPr>
          <a:xfrm>
            <a:off x="64683" y="-1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4FF29-9217-4029-808C-9994D994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24" y="313562"/>
            <a:ext cx="11924394" cy="2718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What were the first </a:t>
            </a:r>
            <a:r>
              <a:rPr lang="en-US" sz="8000" dirty="0" err="1">
                <a:solidFill>
                  <a:srgbClr val="FFFFFF"/>
                </a:solidFill>
              </a:rPr>
              <a:t>Speedruns</a:t>
            </a:r>
            <a:r>
              <a:rPr lang="en-US" sz="8000" dirty="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99151B-CDBF-4DA5-8335-54EF2F4D9B0E}"/>
              </a:ext>
            </a:extLst>
          </p:cNvPr>
          <p:cNvSpPr txBox="1"/>
          <p:nvPr/>
        </p:nvSpPr>
        <p:spPr>
          <a:xfrm>
            <a:off x="431732" y="2849427"/>
            <a:ext cx="6553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Speedrunning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has been around as long as video games have been around.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D1176-55DF-489A-B16E-063495199C0D}"/>
              </a:ext>
            </a:extLst>
          </p:cNvPr>
          <p:cNvSpPr txBox="1"/>
          <p:nvPr/>
        </p:nvSpPr>
        <p:spPr>
          <a:xfrm>
            <a:off x="433529" y="3791670"/>
            <a:ext cx="64586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One of the earliest examples of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speedrunning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was in the early 1980's with Activision's magazine, </a:t>
            </a:r>
            <a:r>
              <a:rPr lang="en-US" sz="2000" i="1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Activisions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ACCAD-5BA1-45FA-92FC-FF1F6D83EC16}"/>
              </a:ext>
            </a:extLst>
          </p:cNvPr>
          <p:cNvSpPr txBox="1"/>
          <p:nvPr/>
        </p:nvSpPr>
        <p:spPr>
          <a:xfrm>
            <a:off x="421945" y="4883832"/>
            <a:ext cx="64470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This was restricted to games with in-game timers, such as Dragster, Metroid II, Activision's Grand Prix, etc.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2125D933-55BC-44F2-B62F-78A5A6D0D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158" y="1716565"/>
            <a:ext cx="3393697" cy="2252562"/>
          </a:xfrm>
          <a:prstGeom prst="rect">
            <a:avLst/>
          </a:prstGeom>
        </p:spPr>
      </p:pic>
      <p:pic>
        <p:nvPicPr>
          <p:cNvPr id="8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BB51396-870E-4C76-A745-2D15E7A4D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505" y="4030873"/>
            <a:ext cx="2961675" cy="2222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F4697-E309-4FA3-9331-1BDCEECE0512}"/>
              </a:ext>
            </a:extLst>
          </p:cNvPr>
          <p:cNvSpPr txBox="1"/>
          <p:nvPr/>
        </p:nvSpPr>
        <p:spPr>
          <a:xfrm>
            <a:off x="482777" y="5710204"/>
            <a:ext cx="62015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5B5FC8"/>
                </a:solidFill>
                <a:cs typeface="Segoe UI"/>
                <a:hlinkClick r:id="rId5"/>
              </a:rPr>
              <a:t>https://atariage.com/magazines/activisions.php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47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Abstract Futuristic · Free image on Pixabay">
            <a:extLst>
              <a:ext uri="{FF2B5EF4-FFF2-40B4-BE49-F238E27FC236}">
                <a16:creationId xmlns:a16="http://schemas.microsoft.com/office/drawing/2014/main" id="{358B01B8-7CCE-4559-974F-158E7CA1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25"/>
          <a:stretch/>
        </p:blipFill>
        <p:spPr>
          <a:xfrm>
            <a:off x="5348" y="-1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585AE-B140-4C63-BFFD-8EA55E502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38955"/>
            <a:ext cx="10860013" cy="2712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Issues with early Speedrunning 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9777FC-E254-4112-9D0A-03F5244D3E47}"/>
              </a:ext>
            </a:extLst>
          </p:cNvPr>
          <p:cNvSpPr txBox="1"/>
          <p:nvPr/>
        </p:nvSpPr>
        <p:spPr>
          <a:xfrm>
            <a:off x="482778" y="3024553"/>
            <a:ext cx="61588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There was very little to prevent cheating in early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C9F60-FD12-438B-88B1-337009EBF01F}"/>
              </a:ext>
            </a:extLst>
          </p:cNvPr>
          <p:cNvSpPr txBox="1"/>
          <p:nvPr/>
        </p:nvSpPr>
        <p:spPr>
          <a:xfrm>
            <a:off x="482777" y="3987055"/>
            <a:ext cx="59244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Without access to the internet and the code of games, it wasn't possible to disprove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someones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run.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E22A8-DA70-4AEC-86BD-63D24D4BC028}"/>
              </a:ext>
            </a:extLst>
          </p:cNvPr>
          <p:cNvSpPr txBox="1"/>
          <p:nvPr/>
        </p:nvSpPr>
        <p:spPr>
          <a:xfrm>
            <a:off x="488107" y="4964189"/>
            <a:ext cx="666510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One of the most prevalent record holders in the early ages of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speedrunning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, Todd Rogers, turned out to have cheated for his records. 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9" descr="A picture containing text, tree, outdoor, grass&#10;&#10;Description automatically generated">
            <a:extLst>
              <a:ext uri="{FF2B5EF4-FFF2-40B4-BE49-F238E27FC236}">
                <a16:creationId xmlns:a16="http://schemas.microsoft.com/office/drawing/2014/main" id="{2F122EFB-6E46-4C5B-9DFB-BBA26A46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910" y="2105358"/>
            <a:ext cx="4059381" cy="40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0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Abstract Futuristic · Free image on Pixabay">
            <a:extLst>
              <a:ext uri="{FF2B5EF4-FFF2-40B4-BE49-F238E27FC236}">
                <a16:creationId xmlns:a16="http://schemas.microsoft.com/office/drawing/2014/main" id="{41F13E86-E8DE-423F-8784-8A137090A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25"/>
          <a:stretch/>
        </p:blipFill>
        <p:spPr>
          <a:xfrm>
            <a:off x="53307" y="-1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74654-F3B1-4CC3-AB7F-2C8FB64EE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81" y="630788"/>
            <a:ext cx="11766512" cy="2719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The Start of the Internet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211597-CC45-4E48-9D0F-31AC441F7B9C}"/>
              </a:ext>
            </a:extLst>
          </p:cNvPr>
          <p:cNvSpPr txBox="1"/>
          <p:nvPr/>
        </p:nvSpPr>
        <p:spPr>
          <a:xfrm>
            <a:off x="480561" y="2894488"/>
            <a:ext cx="60303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During these times,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speedrunning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was very unofficial, leading to lack of competition. 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4C86D-FF66-43AA-8F38-B6B5ABF28D88}"/>
              </a:ext>
            </a:extLst>
          </p:cNvPr>
          <p:cNvSpPr txBox="1"/>
          <p:nvPr/>
        </p:nvSpPr>
        <p:spPr>
          <a:xfrm>
            <a:off x="480561" y="3951276"/>
            <a:ext cx="59080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That changed with the birth of the LMP Hall of fame and Doom Honorific Titles Websites.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14DEC-E729-4108-A191-ADCD7469B2AD}"/>
              </a:ext>
            </a:extLst>
          </p:cNvPr>
          <p:cNvSpPr txBox="1"/>
          <p:nvPr/>
        </p:nvSpPr>
        <p:spPr>
          <a:xfrm>
            <a:off x="484384" y="4911772"/>
            <a:ext cx="53462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These were websites used for tracking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for Doom 2.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13" descr="Text, application&#10;&#10;Description automatically generated">
            <a:extLst>
              <a:ext uri="{FF2B5EF4-FFF2-40B4-BE49-F238E27FC236}">
                <a16:creationId xmlns:a16="http://schemas.microsoft.com/office/drawing/2014/main" id="{B7E64CAC-EF63-4F62-90FC-4FCE70030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14" y="2090260"/>
            <a:ext cx="4527247" cy="41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3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Abstract Futuristic · Free image on Pixabay">
            <a:extLst>
              <a:ext uri="{FF2B5EF4-FFF2-40B4-BE49-F238E27FC236}">
                <a16:creationId xmlns:a16="http://schemas.microsoft.com/office/drawing/2014/main" id="{7CC3996A-B47A-4101-8F2B-9F91B3ED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25"/>
          <a:stretch/>
        </p:blipFill>
        <p:spPr>
          <a:xfrm>
            <a:off x="6068" y="-1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D3516-2C0C-4518-9D11-A113A043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10908394" cy="2718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Integrating the Internet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6EA379F-1431-482C-B778-4E8EAC7CC9BC}"/>
              </a:ext>
            </a:extLst>
          </p:cNvPr>
          <p:cNvSpPr txBox="1"/>
          <p:nvPr/>
        </p:nvSpPr>
        <p:spPr>
          <a:xfrm>
            <a:off x="436638" y="2625875"/>
            <a:ext cx="54464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With the boom of the internet,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speedrunning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started to integrate the Internet.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94857-43BC-4BB0-93D7-CE9BA300EFE0}"/>
              </a:ext>
            </a:extLst>
          </p:cNvPr>
          <p:cNvSpPr txBox="1"/>
          <p:nvPr/>
        </p:nvSpPr>
        <p:spPr>
          <a:xfrm>
            <a:off x="436638" y="3430210"/>
            <a:ext cx="557953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Larger and better designed websites started to pop up, such as SpeedRunLives.com and Speedrun.com.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64E2C-A79A-4780-AEBE-9E27A873BA70}"/>
              </a:ext>
            </a:extLst>
          </p:cNvPr>
          <p:cNvSpPr txBox="1"/>
          <p:nvPr/>
        </p:nvSpPr>
        <p:spPr>
          <a:xfrm>
            <a:off x="434370" y="4601180"/>
            <a:ext cx="610567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It has also become commonplace to stream speedrun attempts, which has reduced cheating in the community immensely. 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77C63DF-EC0C-4F28-AF0A-DD6DC922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06" y="2043340"/>
            <a:ext cx="5237018" cy="42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Abstract Futuristic · Free image on Pixabay">
            <a:extLst>
              <a:ext uri="{FF2B5EF4-FFF2-40B4-BE49-F238E27FC236}">
                <a16:creationId xmlns:a16="http://schemas.microsoft.com/office/drawing/2014/main" id="{739DFA3D-B19F-4C7A-A605-380232FED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25"/>
          <a:stretch/>
        </p:blipFill>
        <p:spPr>
          <a:xfrm>
            <a:off x="6068" y="-1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B8042-5E2A-474D-8858-59B069A9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29222"/>
            <a:ext cx="9943600" cy="2714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Games Done Quick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391E5F-74DE-4F1B-989D-ED226766DAA3}"/>
              </a:ext>
            </a:extLst>
          </p:cNvPr>
          <p:cNvSpPr txBox="1"/>
          <p:nvPr/>
        </p:nvSpPr>
        <p:spPr>
          <a:xfrm>
            <a:off x="599924" y="2347687"/>
            <a:ext cx="545253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2F2F2"/>
                </a:solidFill>
              </a:rPr>
              <a:t>• In 2010, Mike Uyama founded the Games Done Quick </a:t>
            </a:r>
            <a:r>
              <a:rPr lang="en-US" sz="2000" dirty="0" err="1">
                <a:solidFill>
                  <a:srgbClr val="F2F2F2"/>
                </a:solidFill>
              </a:rPr>
              <a:t>speedrunning</a:t>
            </a:r>
            <a:r>
              <a:rPr lang="en-US" sz="2000" dirty="0">
                <a:solidFill>
                  <a:srgbClr val="F2F2F2"/>
                </a:solidFill>
              </a:rPr>
              <a:t> charity event.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CF65D-2ACF-4EEA-8E05-029FD4533D1F}"/>
              </a:ext>
            </a:extLst>
          </p:cNvPr>
          <p:cNvSpPr txBox="1"/>
          <p:nvPr/>
        </p:nvSpPr>
        <p:spPr>
          <a:xfrm>
            <a:off x="599924" y="3345543"/>
            <a:ext cx="530739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2F2F2"/>
                </a:solidFill>
              </a:rPr>
              <a:t>• GDQ is a biannual event in which </a:t>
            </a:r>
            <a:r>
              <a:rPr lang="en-US" sz="2000" dirty="0" err="1">
                <a:solidFill>
                  <a:srgbClr val="F2F2F2"/>
                </a:solidFill>
              </a:rPr>
              <a:t>speedrunners</a:t>
            </a:r>
            <a:r>
              <a:rPr lang="en-US" sz="2000" dirty="0">
                <a:solidFill>
                  <a:srgbClr val="F2F2F2"/>
                </a:solidFill>
              </a:rPr>
              <a:t> come together to show off different games to raise charity. 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4B7C1-1546-4436-953B-FC5C49DC4AF9}"/>
              </a:ext>
            </a:extLst>
          </p:cNvPr>
          <p:cNvSpPr txBox="1"/>
          <p:nvPr/>
        </p:nvSpPr>
        <p:spPr>
          <a:xfrm>
            <a:off x="599924" y="4585305"/>
            <a:ext cx="51864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2F2F2"/>
                </a:solidFill>
              </a:rPr>
              <a:t>•</a:t>
            </a:r>
            <a:r>
              <a:rPr lang="en-US" dirty="0">
                <a:solidFill>
                  <a:srgbClr val="F2F2F2"/>
                </a:solidFill>
              </a:rPr>
              <a:t> There have currently been 33 events under the GDQ name, and they have raised over $34 million for different charities. </a:t>
            </a:r>
            <a:endParaRPr lang="en-US" dirty="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F73AC239-9598-4EB2-AA6F-827A9016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067" y="2348847"/>
            <a:ext cx="5754914" cy="3224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66544-DBA8-453A-9F13-31BC7FA7D0E7}"/>
              </a:ext>
            </a:extLst>
          </p:cNvPr>
          <p:cNvSpPr txBox="1"/>
          <p:nvPr/>
        </p:nvSpPr>
        <p:spPr>
          <a:xfrm>
            <a:off x="552867" y="5686634"/>
            <a:ext cx="45619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https://gamesdonequick.com/tracker/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Abstract Futuristic · Free image on Pixabay">
            <a:extLst>
              <a:ext uri="{FF2B5EF4-FFF2-40B4-BE49-F238E27FC236}">
                <a16:creationId xmlns:a16="http://schemas.microsoft.com/office/drawing/2014/main" id="{7D132668-1BCD-4B58-822E-446AE6333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25"/>
          <a:stretch/>
        </p:blipFill>
        <p:spPr>
          <a:xfrm>
            <a:off x="6068" y="24189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B096E-21BB-4088-87D3-1C5C94F2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11132156" cy="2718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 err="1">
                <a:solidFill>
                  <a:srgbClr val="FFFFFF"/>
                </a:solidFill>
              </a:rPr>
              <a:t>Speedrunning</a:t>
            </a:r>
            <a:r>
              <a:rPr lang="en-US" sz="8000" dirty="0">
                <a:solidFill>
                  <a:srgbClr val="FFFFFF"/>
                </a:solidFill>
              </a:rPr>
              <a:t> Today</a:t>
            </a:r>
            <a:endParaRPr lang="en-US" sz="8000" dirty="0" err="1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520E34-0D18-4613-B343-F419AEB4EFA6}"/>
              </a:ext>
            </a:extLst>
          </p:cNvPr>
          <p:cNvSpPr txBox="1"/>
          <p:nvPr/>
        </p:nvSpPr>
        <p:spPr>
          <a:xfrm>
            <a:off x="485019" y="2341639"/>
            <a:ext cx="548277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Speedrunning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has blown up in the past few years and has become more accessible than ever before.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091F7-4368-4B72-AACB-B7CC1A50890F}"/>
              </a:ext>
            </a:extLst>
          </p:cNvPr>
          <p:cNvSpPr txBox="1"/>
          <p:nvPr/>
        </p:nvSpPr>
        <p:spPr>
          <a:xfrm>
            <a:off x="485019" y="3569304"/>
            <a:ext cx="53920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• There are multiple ways to do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speedruns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, such as multisegmented runs, races, and TAS's.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E9D91-D3CC-462C-AF07-E9FFD7D916B2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4101A-FC0A-45A7-B40A-1E997FB1A730}"/>
              </a:ext>
            </a:extLst>
          </p:cNvPr>
          <p:cNvSpPr txBox="1"/>
          <p:nvPr/>
        </p:nvSpPr>
        <p:spPr>
          <a:xfrm>
            <a:off x="485019" y="4518781"/>
            <a:ext cx="49203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2F2F2"/>
                </a:solidFill>
              </a:rPr>
              <a:t>• The </a:t>
            </a:r>
            <a:r>
              <a:rPr lang="en-US" sz="2000" dirty="0" err="1">
                <a:solidFill>
                  <a:srgbClr val="F2F2F2"/>
                </a:solidFill>
              </a:rPr>
              <a:t>speedrunning</a:t>
            </a:r>
            <a:r>
              <a:rPr lang="en-US" sz="2000" dirty="0">
                <a:solidFill>
                  <a:srgbClr val="F2F2F2"/>
                </a:solidFill>
              </a:rPr>
              <a:t> community is incredibly open and accessible.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8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Abstract Futuristic · Free image on Pixabay">
            <a:extLst>
              <a:ext uri="{FF2B5EF4-FFF2-40B4-BE49-F238E27FC236}">
                <a16:creationId xmlns:a16="http://schemas.microsoft.com/office/drawing/2014/main" id="{38D8F14B-D9A4-4FE1-9E3C-5DBE19F12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25"/>
          <a:stretch/>
        </p:blipFill>
        <p:spPr>
          <a:xfrm>
            <a:off x="5582" y="-1"/>
            <a:ext cx="1218893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23604-4D21-43AC-BB8A-D7D2074E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6650871" cy="2736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Works Cited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22FA85-24FA-47DF-937B-B26BA725179C}"/>
              </a:ext>
            </a:extLst>
          </p:cNvPr>
          <p:cNvSpPr txBox="1"/>
          <p:nvPr/>
        </p:nvSpPr>
        <p:spPr>
          <a:xfrm>
            <a:off x="391568" y="2103083"/>
            <a:ext cx="942239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914400"/>
            <a:r>
              <a:rPr lang="en-US" dirty="0">
                <a:solidFill>
                  <a:schemeClr val="bg1"/>
                </a:solidFill>
              </a:rPr>
              <a:t>Shanley, Patrick. “How an Event Dedicated to Playing Video Games as Fast as Possible Raises Millions for Charity.” </a:t>
            </a:r>
            <a:r>
              <a:rPr lang="en-US" i="1" dirty="0">
                <a:solidFill>
                  <a:schemeClr val="bg1"/>
                </a:solidFill>
              </a:rPr>
              <a:t>The Hollywood Reporter</a:t>
            </a:r>
            <a:r>
              <a:rPr lang="en-US" dirty="0">
                <a:solidFill>
                  <a:schemeClr val="bg1"/>
                </a:solidFill>
              </a:rPr>
              <a:t>, The Hollywood Reporter, 4 Jan. 2019, </a:t>
            </a:r>
            <a:r>
              <a:rPr lang="en-US" dirty="0">
                <a:solidFill>
                  <a:schemeClr val="bg1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https://www.hollywoodreporter.com/movies/movie-features/how-games-done-quick-raises-millions-charity-1172902/.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>
              <a:solidFill>
                <a:schemeClr val="bg1"/>
              </a:solidFill>
            </a:endParaRPr>
          </a:p>
          <a:p>
            <a:pPr marL="457200" indent="-457200"/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Wang, Amy B. “A Man Accused of Cheating at Video Games May Lose His Guinness World Record.” </a:t>
            </a:r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The Washington Post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WP Company, 29 Apr. 2019,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https://www.washingtonpost.com/news/early-lead/wp/2018/01/29/a-man-accused-of-cheating-at-video-games-may-lose-his-decades-old-guinness-world-record/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marL="457200" indent="-457200"/>
            <a:endParaRPr lang="en-US" dirty="0">
              <a:solidFill>
                <a:schemeClr val="bg1"/>
              </a:solidFill>
            </a:endParaRPr>
          </a:p>
          <a:p>
            <a:pPr marL="457200" indent="-457200"/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03194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241B2F"/>
      </a:dk2>
      <a:lt2>
        <a:srgbClr val="F0F3F2"/>
      </a:lt2>
      <a:accent1>
        <a:srgbClr val="C34D8C"/>
      </a:accent1>
      <a:accent2>
        <a:srgbClr val="B13BAB"/>
      </a:accent2>
      <a:accent3>
        <a:srgbClr val="984DC3"/>
      </a:accent3>
      <a:accent4>
        <a:srgbClr val="543BB1"/>
      </a:accent4>
      <a:accent5>
        <a:srgbClr val="4D64C3"/>
      </a:accent5>
      <a:accent6>
        <a:srgbClr val="3B84B1"/>
      </a:accent6>
      <a:hlink>
        <a:srgbClr val="5B5FC8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LevelVTI</vt:lpstr>
      <vt:lpstr>History of Speedrunning</vt:lpstr>
      <vt:lpstr>What is Speedrunning?</vt:lpstr>
      <vt:lpstr>What were the first Speedruns?</vt:lpstr>
      <vt:lpstr>Issues with early Speedrunning </vt:lpstr>
      <vt:lpstr>The Start of the Internet</vt:lpstr>
      <vt:lpstr>Integrating the Internet</vt:lpstr>
      <vt:lpstr>Games Done Quick</vt:lpstr>
      <vt:lpstr>Speedrunning Today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424</cp:revision>
  <dcterms:created xsi:type="dcterms:W3CDTF">2021-11-06T08:07:42Z</dcterms:created>
  <dcterms:modified xsi:type="dcterms:W3CDTF">2021-11-17T18:36:36Z</dcterms:modified>
</cp:coreProperties>
</file>